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61" r:id="rId2"/>
    <p:sldId id="257" r:id="rId3"/>
    <p:sldId id="258" r:id="rId4"/>
    <p:sldId id="260" r:id="rId5"/>
    <p:sldId id="259" r:id="rId6"/>
    <p:sldId id="265" r:id="rId7"/>
    <p:sldId id="262" r:id="rId8"/>
    <p:sldId id="263" r:id="rId9"/>
    <p:sldId id="264" r:id="rId10"/>
    <p:sldId id="266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4578CC36-21FA-4174-B4E3-98AF7740C71A}" type="datetimeFigureOut">
              <a:rPr lang="ru-RU" smtClean="0"/>
              <a:t>31.05.2020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EC20F466-7397-4291-8F23-A06606C601CA}" type="slidenum">
              <a:rPr lang="ru-RU" smtClean="0"/>
              <a:t>‹#›</a:t>
            </a:fld>
            <a:endParaRPr lang="ru-RU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54028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8CC36-21FA-4174-B4E3-98AF7740C71A}" type="datetimeFigureOut">
              <a:rPr lang="ru-RU" smtClean="0"/>
              <a:t>31.05.2020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0F466-7397-4291-8F23-A06606C601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92670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8CC36-21FA-4174-B4E3-98AF7740C71A}" type="datetimeFigureOut">
              <a:rPr lang="ru-RU" smtClean="0"/>
              <a:t>31.05.2020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0F466-7397-4291-8F23-A06606C601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90402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8CC36-21FA-4174-B4E3-98AF7740C71A}" type="datetimeFigureOut">
              <a:rPr lang="ru-RU" smtClean="0"/>
              <a:t>31.05.2020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0F466-7397-4291-8F23-A06606C601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42370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578CC36-21FA-4174-B4E3-98AF7740C71A}" type="datetimeFigureOut">
              <a:rPr lang="ru-RU" smtClean="0"/>
              <a:t>31.05.2020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C20F466-7397-4291-8F23-A06606C601CA}" type="slidenum">
              <a:rPr lang="ru-RU" smtClean="0"/>
              <a:t>‹#›</a:t>
            </a:fld>
            <a:endParaRPr lang="ru-RU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90436777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8CC36-21FA-4174-B4E3-98AF7740C71A}" type="datetimeFigureOut">
              <a:rPr lang="ru-RU" smtClean="0"/>
              <a:t>31.05.2020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0F466-7397-4291-8F23-A06606C601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76207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8CC36-21FA-4174-B4E3-98AF7740C71A}" type="datetimeFigureOut">
              <a:rPr lang="ru-RU" smtClean="0"/>
              <a:t>31.05.2020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0F466-7397-4291-8F23-A06606C601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64071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8CC36-21FA-4174-B4E3-98AF7740C71A}" type="datetimeFigureOut">
              <a:rPr lang="ru-RU" smtClean="0"/>
              <a:t>31.05.2020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0F466-7397-4291-8F23-A06606C601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3680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8CC36-21FA-4174-B4E3-98AF7740C71A}" type="datetimeFigureOut">
              <a:rPr lang="ru-RU" smtClean="0"/>
              <a:t>31.05.2020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0F466-7397-4291-8F23-A06606C601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55391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578CC36-21FA-4174-B4E3-98AF7740C71A}" type="datetimeFigureOut">
              <a:rPr lang="ru-RU" smtClean="0"/>
              <a:t>31.05.2020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C20F466-7397-4291-8F23-A06606C601CA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919046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578CC36-21FA-4174-B4E3-98AF7740C71A}" type="datetimeFigureOut">
              <a:rPr lang="ru-RU" smtClean="0"/>
              <a:t>31.05.2020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C20F466-7397-4291-8F23-A06606C601CA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506571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4578CC36-21FA-4174-B4E3-98AF7740C71A}" type="datetimeFigureOut">
              <a:rPr lang="ru-RU" smtClean="0"/>
              <a:t>31.05.2020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EC20F466-7397-4291-8F23-A06606C601CA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4042071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Relationship Id="rId9" Type="http://schemas.openxmlformats.org/officeDocument/2006/relationships/image" Target="../media/image2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51D51D2-D091-4137-8F87-CD73E0C020BF}"/>
              </a:ext>
            </a:extLst>
          </p:cNvPr>
          <p:cNvSpPr/>
          <p:nvPr/>
        </p:nvSpPr>
        <p:spPr>
          <a:xfrm>
            <a:off x="1499966" y="836877"/>
            <a:ext cx="9192068" cy="126188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7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Наша дружная семья</a:t>
            </a:r>
            <a:endParaRPr lang="ru-RU" sz="7600" b="0" cap="none" spc="0" dirty="0">
              <a:ln w="0"/>
              <a:gradFill>
                <a:gsLst>
                  <a:gs pos="21000">
                    <a:srgbClr val="53575C"/>
                  </a:gs>
                  <a:gs pos="88000">
                    <a:srgbClr val="C5C7CA"/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3" name="Рисунок 2" descr="Изображение выглядит как внешний, здание, человек, группа&#10;&#10;Автоматически созданное описание">
            <a:extLst>
              <a:ext uri="{FF2B5EF4-FFF2-40B4-BE49-F238E27FC236}">
                <a16:creationId xmlns:a16="http://schemas.microsoft.com/office/drawing/2014/main" id="{0F5F0CFE-B049-40D2-8282-18D655A4D22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510" r="197" b="9220"/>
          <a:stretch/>
        </p:blipFill>
        <p:spPr>
          <a:xfrm>
            <a:off x="3319969" y="2056637"/>
            <a:ext cx="4783171" cy="3979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3123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>
            <a:extLst>
              <a:ext uri="{FF2B5EF4-FFF2-40B4-BE49-F238E27FC236}">
                <a16:creationId xmlns:a16="http://schemas.microsoft.com/office/drawing/2014/main" id="{AB0AF1EE-79D0-4CB0-A1CD-1916C830D5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700" y="-276999"/>
            <a:ext cx="45719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32" name="Picture 8">
            <a:extLst>
              <a:ext uri="{FF2B5EF4-FFF2-40B4-BE49-F238E27FC236}">
                <a16:creationId xmlns:a16="http://schemas.microsoft.com/office/drawing/2014/main" id="{562099D3-950C-4ED3-BE7C-3A53E16AB2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0" y="9326563"/>
            <a:ext cx="2470826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>
            <a:extLst>
              <a:ext uri="{FF2B5EF4-FFF2-40B4-BE49-F238E27FC236}">
                <a16:creationId xmlns:a16="http://schemas.microsoft.com/office/drawing/2014/main" id="{194AAC70-A8DB-4604-A2F2-C5F24D9EDD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0" y="13716000"/>
            <a:ext cx="2470826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163A4EC-BECB-4C30-9ACF-EC55BC8CA6C2}"/>
              </a:ext>
            </a:extLst>
          </p:cNvPr>
          <p:cNvSpPr/>
          <p:nvPr/>
        </p:nvSpPr>
        <p:spPr>
          <a:xfrm>
            <a:off x="5247590" y="2459335"/>
            <a:ext cx="1476686" cy="116955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7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7 Я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EA2B314-8287-4B4B-9BBE-B3F638E329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761" y="225126"/>
            <a:ext cx="1871935" cy="249591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7904A7D-8907-4535-BA28-9E7569CE1B1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088"/>
          <a:stretch/>
        </p:blipFill>
        <p:spPr>
          <a:xfrm>
            <a:off x="9230936" y="145687"/>
            <a:ext cx="2173817" cy="289842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334B1C2-F2A1-4AB6-82F6-3102238E1E3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67"/>
          <a:stretch/>
        </p:blipFill>
        <p:spPr>
          <a:xfrm>
            <a:off x="2271388" y="2910513"/>
            <a:ext cx="1980034" cy="2898423"/>
          </a:xfrm>
          <a:prstGeom prst="rect">
            <a:avLst/>
          </a:prstGeom>
        </p:spPr>
      </p:pic>
      <p:pic>
        <p:nvPicPr>
          <p:cNvPr id="6" name="Рисунок 5" descr="Изображение выглядит как здание, внешний, стоит, маленький&#10;&#10;Автоматически созданное описание">
            <a:extLst>
              <a:ext uri="{FF2B5EF4-FFF2-40B4-BE49-F238E27FC236}">
                <a16:creationId xmlns:a16="http://schemas.microsoft.com/office/drawing/2014/main" id="{AD01CF8B-F156-4873-BE57-CDF30F0B27D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4" b="3454"/>
          <a:stretch/>
        </p:blipFill>
        <p:spPr>
          <a:xfrm>
            <a:off x="8118464" y="3475405"/>
            <a:ext cx="2224943" cy="2801097"/>
          </a:xfrm>
          <a:prstGeom prst="rect">
            <a:avLst/>
          </a:prstGeom>
        </p:spPr>
      </p:pic>
      <p:pic>
        <p:nvPicPr>
          <p:cNvPr id="10" name="Рисунок 9" descr="Изображение выглядит как фотография, в позе, женщина, стоит&#10;&#10;Автоматически созданное описание">
            <a:extLst>
              <a:ext uri="{FF2B5EF4-FFF2-40B4-BE49-F238E27FC236}">
                <a16:creationId xmlns:a16="http://schemas.microsoft.com/office/drawing/2014/main" id="{BB24D7A9-27AD-4F89-813D-C10BA64943B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5624" y="3891409"/>
            <a:ext cx="2224943" cy="2966591"/>
          </a:xfrm>
          <a:prstGeom prst="rect">
            <a:avLst/>
          </a:prstGeom>
        </p:spPr>
      </p:pic>
      <p:pic>
        <p:nvPicPr>
          <p:cNvPr id="12" name="Рисунок 11" descr="Изображение выглядит как внешний, закат, силуэт, стоит&#10;&#10;Автоматически созданное описание">
            <a:extLst>
              <a:ext uri="{FF2B5EF4-FFF2-40B4-BE49-F238E27FC236}">
                <a16:creationId xmlns:a16="http://schemas.microsoft.com/office/drawing/2014/main" id="{FCDD187D-0190-4BDA-8C39-931F47731EA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1488" y="145687"/>
            <a:ext cx="3786976" cy="2525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3527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20F89FC-DE9A-4E5B-BDC8-41EA575D93C2}"/>
              </a:ext>
            </a:extLst>
          </p:cNvPr>
          <p:cNvSpPr txBox="1"/>
          <p:nvPr/>
        </p:nvSpPr>
        <p:spPr>
          <a:xfrm>
            <a:off x="867264" y="942682"/>
            <a:ext cx="522873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такое семья? </a:t>
            </a: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Семья – группа живущих вместе близких людей. Семья – это объединение людей, сплочённых общими интересами.                                                                                                                           Словарь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С.И.Ожегова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Семья – это группа людей, состоящих из родителей, детей, внуков и близких родственников, живущих вместе.                                                                                                       Словарь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Д.Н.Ушакова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Семья – совокупность близких родственников, живущих вместе; в тесном значении: родители с детьми.                                                                                                 Словарь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В.И.Даля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1B8073A-49EC-4517-AAA1-F315B25B60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65989"/>
            <a:ext cx="3704734" cy="3704734"/>
          </a:xfrm>
          <a:prstGeom prst="rect">
            <a:avLst/>
          </a:prstGeom>
        </p:spPr>
      </p:pic>
      <p:pic>
        <p:nvPicPr>
          <p:cNvPr id="12" name="Рисунок 11" descr="Изображение выглядит как часы&#10;&#10;Автоматически созданное описание">
            <a:extLst>
              <a:ext uri="{FF2B5EF4-FFF2-40B4-BE49-F238E27FC236}">
                <a16:creationId xmlns:a16="http://schemas.microsoft.com/office/drawing/2014/main" id="{1A07D50B-E907-4D3D-9C35-C00A9B0970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7860" y="2995367"/>
            <a:ext cx="3704735" cy="3704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5734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9485DA84-CB73-4E5E-9864-2460CE2805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D49185E-361A-421B-8F2D-11C7FFC686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65760" cy="365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4B85BAA-C37F-44B4-B427-B4F10EBB41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826240" y="-4668"/>
            <a:ext cx="365760" cy="365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DC4EE06-D7B4-4FAC-A561-38A1C38023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494325"/>
            <a:ext cx="365760" cy="365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018D83B-903C-4782-B1BB-A45164A71F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826240" y="6494325"/>
            <a:ext cx="365760" cy="365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785589A-A5AC-409A-B2A2-24D871B4CE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0867" y="158782"/>
            <a:ext cx="11870265" cy="653785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Рисунок 2" descr="Изображение выглядит как игрушка, сидит, фотография, маленький&#10;&#10;Автоматически созданное описание">
            <a:extLst>
              <a:ext uri="{FF2B5EF4-FFF2-40B4-BE49-F238E27FC236}">
                <a16:creationId xmlns:a16="http://schemas.microsoft.com/office/drawing/2014/main" id="{344FF57F-EE96-41BA-B3D9-F42AC43FA2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4767" y="1767980"/>
            <a:ext cx="3104387" cy="298021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49E4CF2-649F-431F-A0D0-6CC0357777C1}"/>
              </a:ext>
            </a:extLst>
          </p:cNvPr>
          <p:cNvSpPr txBox="1"/>
          <p:nvPr/>
        </p:nvSpPr>
        <p:spPr>
          <a:xfrm>
            <a:off x="6308902" y="1894245"/>
            <a:ext cx="1605064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Семья</a:t>
            </a: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C1B768DF-27FB-47F2-9170-644662543ECF}"/>
              </a:ext>
            </a:extLst>
          </p:cNvPr>
          <p:cNvSpPr/>
          <p:nvPr/>
        </p:nvSpPr>
        <p:spPr>
          <a:xfrm rot="18406622">
            <a:off x="2741710" y="-199154"/>
            <a:ext cx="1384744" cy="2600792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>
            <a:extLst>
              <a:ext uri="{FF2B5EF4-FFF2-40B4-BE49-F238E27FC236}">
                <a16:creationId xmlns:a16="http://schemas.microsoft.com/office/drawing/2014/main" id="{AB87B592-8583-481D-9B8E-F00C54FCAFAA}"/>
              </a:ext>
            </a:extLst>
          </p:cNvPr>
          <p:cNvSpPr/>
          <p:nvPr/>
        </p:nvSpPr>
        <p:spPr>
          <a:xfrm rot="16200000">
            <a:off x="1704340" y="1790798"/>
            <a:ext cx="1741526" cy="3384913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>
            <a:extLst>
              <a:ext uri="{FF2B5EF4-FFF2-40B4-BE49-F238E27FC236}">
                <a16:creationId xmlns:a16="http://schemas.microsoft.com/office/drawing/2014/main" id="{F90DAB8C-9B6A-4995-9970-BAE0ECD254DA}"/>
              </a:ext>
            </a:extLst>
          </p:cNvPr>
          <p:cNvSpPr/>
          <p:nvPr/>
        </p:nvSpPr>
        <p:spPr>
          <a:xfrm rot="13851628">
            <a:off x="3150370" y="4457405"/>
            <a:ext cx="1384744" cy="2600792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>
            <a:extLst>
              <a:ext uri="{FF2B5EF4-FFF2-40B4-BE49-F238E27FC236}">
                <a16:creationId xmlns:a16="http://schemas.microsoft.com/office/drawing/2014/main" id="{4F81EDCF-F699-4EF8-842F-BA1B6E306C00}"/>
              </a:ext>
            </a:extLst>
          </p:cNvPr>
          <p:cNvSpPr/>
          <p:nvPr/>
        </p:nvSpPr>
        <p:spPr>
          <a:xfrm rot="2983865">
            <a:off x="8413180" y="-154010"/>
            <a:ext cx="1384744" cy="2600792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>
            <a:extLst>
              <a:ext uri="{FF2B5EF4-FFF2-40B4-BE49-F238E27FC236}">
                <a16:creationId xmlns:a16="http://schemas.microsoft.com/office/drawing/2014/main" id="{0DE48299-8301-47CB-823E-518BAC778E0C}"/>
              </a:ext>
            </a:extLst>
          </p:cNvPr>
          <p:cNvSpPr/>
          <p:nvPr/>
        </p:nvSpPr>
        <p:spPr>
          <a:xfrm rot="16200000">
            <a:off x="9307881" y="1613540"/>
            <a:ext cx="1776824" cy="362356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>
            <a:extLst>
              <a:ext uri="{FF2B5EF4-FFF2-40B4-BE49-F238E27FC236}">
                <a16:creationId xmlns:a16="http://schemas.microsoft.com/office/drawing/2014/main" id="{5B82278B-8BB7-4A08-BDB7-EE9A4FB5924F}"/>
              </a:ext>
            </a:extLst>
          </p:cNvPr>
          <p:cNvSpPr/>
          <p:nvPr/>
        </p:nvSpPr>
        <p:spPr>
          <a:xfrm rot="18406622">
            <a:off x="8047816" y="4432690"/>
            <a:ext cx="1384744" cy="2600792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E96436A-E3F0-4DB8-B14E-9447B5118EE2}"/>
              </a:ext>
            </a:extLst>
          </p:cNvPr>
          <p:cNvSpPr txBox="1"/>
          <p:nvPr/>
        </p:nvSpPr>
        <p:spPr>
          <a:xfrm rot="2306205">
            <a:off x="2440550" y="848310"/>
            <a:ext cx="19870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Вместе живут в одном доме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DADF647-AD63-4FA2-BC75-22B0ADA1DDC4}"/>
              </a:ext>
            </a:extLst>
          </p:cNvPr>
          <p:cNvSpPr txBox="1"/>
          <p:nvPr/>
        </p:nvSpPr>
        <p:spPr>
          <a:xfrm flipH="1">
            <a:off x="1114363" y="3186918"/>
            <a:ext cx="30375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Вместе отдыхают и проводят свободное время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DD0A0F0-1718-45F2-AA6B-C5C26B46D05A}"/>
              </a:ext>
            </a:extLst>
          </p:cNvPr>
          <p:cNvSpPr txBox="1"/>
          <p:nvPr/>
        </p:nvSpPr>
        <p:spPr>
          <a:xfrm rot="18994063">
            <a:off x="2835539" y="5389533"/>
            <a:ext cx="21231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Любят и уважают друг друга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39B64C6-9FB9-4EE7-A4B7-491458B33AAC}"/>
              </a:ext>
            </a:extLst>
          </p:cNvPr>
          <p:cNvSpPr txBox="1"/>
          <p:nvPr/>
        </p:nvSpPr>
        <p:spPr>
          <a:xfrm rot="19572657" flipH="1">
            <a:off x="8089372" y="589957"/>
            <a:ext cx="24020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Вместе занимаются домашним хозяйством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0881741-0BDA-445F-B7AC-F5155C7CB949}"/>
              </a:ext>
            </a:extLst>
          </p:cNvPr>
          <p:cNvSpPr txBox="1"/>
          <p:nvPr/>
        </p:nvSpPr>
        <p:spPr>
          <a:xfrm>
            <a:off x="8782116" y="2903744"/>
            <a:ext cx="28283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Распределяет деньги на покупки и ведение домашнего хозяйства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0740E95-006A-4125-A7E9-AB10A05920D0}"/>
              </a:ext>
            </a:extLst>
          </p:cNvPr>
          <p:cNvSpPr txBox="1"/>
          <p:nvPr/>
        </p:nvSpPr>
        <p:spPr>
          <a:xfrm rot="2499743">
            <a:off x="7582100" y="5380927"/>
            <a:ext cx="21994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Всегда помогают друг-другу</a:t>
            </a:r>
          </a:p>
        </p:txBody>
      </p:sp>
    </p:spTree>
    <p:extLst>
      <p:ext uri="{BB962C8B-B14F-4D97-AF65-F5344CB8AC3E}">
        <p14:creationId xmlns:p14="http://schemas.microsoft.com/office/powerpoint/2010/main" val="68540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DB33472-D382-49CD-8066-9299B319DF65}"/>
              </a:ext>
            </a:extLst>
          </p:cNvPr>
          <p:cNvSpPr txBox="1"/>
          <p:nvPr/>
        </p:nvSpPr>
        <p:spPr>
          <a:xfrm>
            <a:off x="754145" y="895546"/>
            <a:ext cx="5618375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семейной жизни: 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Правило 1.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Никогда не забывать о главном. Стремиться к миру, любви и счастью. 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Правило 2.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Семья – это МЫ. Семья жива только тогда, когда мы вместе. 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Правило 3.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Стараться больше общаться. Общение – основа хороших взаимоотношений. 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Правило 4.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Обсуждать насущные проблемы. Важные решения принимать сообща. 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Правило 5.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Уважать друг друга. 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Правило 6.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Уметь видеть хорошие, светлые стороны своих близких и своей семейной жизни. 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Правило 7.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давать волю гневу и другим отрицательным эмоциям. 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Правило 8.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Чаще радовать своих домашних. 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Правило 9.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Оказывать помощь и проявлять взаимовыручку.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26CFD68-6F2E-45BC-91B9-CD31471850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1728" y="216816"/>
            <a:ext cx="2182011" cy="387912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95D9FC3-C995-4748-BA3D-D9E810BE31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9252" y="2818614"/>
            <a:ext cx="2324908" cy="3879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5982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5547F2B-76B4-4C26-BA2D-9F565638EF97}"/>
              </a:ext>
            </a:extLst>
          </p:cNvPr>
          <p:cNvSpPr txBox="1"/>
          <p:nvPr/>
        </p:nvSpPr>
        <p:spPr>
          <a:xfrm>
            <a:off x="854993" y="1457246"/>
            <a:ext cx="558117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Семейные традиции </a:t>
            </a:r>
          </a:p>
          <a:p>
            <a:r>
              <a:rPr lang="ru-RU" b="1" dirty="0"/>
              <a:t>Традиция</a:t>
            </a:r>
            <a:r>
              <a:rPr lang="ru-RU" dirty="0"/>
              <a:t> – это то в нашей жизни, что предаётся от одного поколения к другому, от старших к младшим.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Семейный отдых и прогулки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Семейное чтение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Семейные обеды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Семейные походы и путешествия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Семейные праздники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Собирать и хранить семейные фотографии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Общение и встречи с родственниками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 Домашние обязанности всех членов семьи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8100D4F-341B-4A5B-AE6A-DC7CCEC88C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7143" y="0"/>
            <a:ext cx="2161966" cy="360725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3D35B26-5146-4ED9-983B-F85811B382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0221" y="1625371"/>
            <a:ext cx="2161966" cy="360725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6410407-00C1-4FAC-BEFB-6762F994D7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0304" y="3042295"/>
            <a:ext cx="2161966" cy="3607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0884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CFB4E3-6B94-4F4D-B14E-106E6AA3A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26015" y="1201916"/>
            <a:ext cx="6484378" cy="2227084"/>
          </a:xfrm>
        </p:spPr>
        <p:txBody>
          <a:bodyPr>
            <a:noAutofit/>
          </a:bodyPr>
          <a:lstStyle/>
          <a:p>
            <a:r>
              <a:rPr lang="ru-RU" sz="4400" b="1" dirty="0"/>
              <a:t>Семья</a:t>
            </a:r>
            <a:r>
              <a:rPr lang="ru-RU" sz="4400" dirty="0"/>
              <a:t> – самое близкое окружение человека. В любой семье очень важны добрые отношения, взаимная помощь, семейные традиции.</a:t>
            </a:r>
            <a:br>
              <a:rPr lang="ru-RU" sz="4400" dirty="0"/>
            </a:br>
            <a:endParaRPr lang="ru-RU" sz="440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C623D91-8639-481A-9F2E-4486128773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771" y="1523567"/>
            <a:ext cx="4702906" cy="3527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2402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155D079B-C011-4E35-A2E4-7335D8D417B8}"/>
              </a:ext>
            </a:extLst>
          </p:cNvPr>
          <p:cNvSpPr txBox="1"/>
          <p:nvPr/>
        </p:nvSpPr>
        <p:spPr>
          <a:xfrm>
            <a:off x="1143786" y="386499"/>
            <a:ext cx="11048214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800" dirty="0"/>
              <a:t>Начинайте утро с добрых слов, и тогда вы увидите, что даже самое хмурое утро станет добрым!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82A26FA-36F7-4B18-901C-34CC289D06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6509" y="1648383"/>
            <a:ext cx="5518981" cy="5064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5323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D54919E-AD15-425D-9F90-EF01394E37A4}"/>
              </a:ext>
            </a:extLst>
          </p:cNvPr>
          <p:cNvSpPr txBox="1"/>
          <p:nvPr/>
        </p:nvSpPr>
        <p:spPr>
          <a:xfrm>
            <a:off x="1178169" y="298938"/>
            <a:ext cx="10691445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800" dirty="0"/>
              <a:t>Не жалейте добрых слов для своих близких. Помните, что добрые слова могут растопить даже самый толстый лёд.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250DE0F-87F9-4A0B-A128-79787516CB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0831" y="2145597"/>
            <a:ext cx="4625268" cy="4625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2803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36193BC-2A9E-4C53-930F-95BBAFBE0449}"/>
              </a:ext>
            </a:extLst>
          </p:cNvPr>
          <p:cNvSpPr txBox="1"/>
          <p:nvPr/>
        </p:nvSpPr>
        <p:spPr>
          <a:xfrm>
            <a:off x="1213338" y="246185"/>
            <a:ext cx="10697307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800" dirty="0"/>
              <a:t>Любите своих родных и близких! Помните, что и в ваших силах сделать семью счастливой!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09993F7-F2CE-4F7F-BBE5-CF35055AAF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3469" y="1508069"/>
            <a:ext cx="3978771" cy="5180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72986"/>
      </p:ext>
    </p:extLst>
  </p:cSld>
  <p:clrMapOvr>
    <a:masterClrMapping/>
  </p:clrMapOvr>
</p:sld>
</file>

<file path=ppt/theme/theme1.xml><?xml version="1.0" encoding="utf-8"?>
<a:theme xmlns:a="http://schemas.openxmlformats.org/drawingml/2006/main" name="Уголки">
  <a:themeElements>
    <a:clrScheme name="Уголки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Уголки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Уголки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361</Words>
  <Application>Microsoft Office PowerPoint</Application>
  <PresentationFormat>Широкоэкранный</PresentationFormat>
  <Paragraphs>41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Franklin Gothic Book</vt:lpstr>
      <vt:lpstr>Times New Roman</vt:lpstr>
      <vt:lpstr>Уголки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Семья – самое близкое окружение человека. В любой семье очень важны добрые отношения, взаимная помощь, семейные традиции.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15</cp:revision>
  <dcterms:created xsi:type="dcterms:W3CDTF">2020-05-28T18:01:43Z</dcterms:created>
  <dcterms:modified xsi:type="dcterms:W3CDTF">2020-05-31T17:25:16Z</dcterms:modified>
</cp:coreProperties>
</file>